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8A978-6743-43FB-A806-3A1533566F38}" type="datetimeFigureOut">
              <a:rPr lang="en-US" smtClean="0"/>
              <a:pPr/>
              <a:t>10/27/2015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F2FA8-825A-4656-A9F3-D89494BD1F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1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F2FA8-825A-4656-A9F3-D89494BD1F7E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E52C4C-F558-4CA5-A9C8-0D25AADF58B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118557-9A31-46BC-9390-31029804A89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hXUW_v-1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Letters and </a:t>
            </a:r>
            <a:r>
              <a:rPr lang="en-GB" sz="3600" dirty="0" smtClean="0"/>
              <a:t>Sounds Reception Workshop 5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November 2015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Phase 2 and 3 focus for Parents and Carers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- Miss Roberts  and </a:t>
            </a:r>
            <a:r>
              <a:rPr lang="en-GB" dirty="0" smtClean="0"/>
              <a:t>Mrs Richardson</a:t>
            </a:r>
            <a:endParaRPr lang="en-US" dirty="0"/>
          </a:p>
        </p:txBody>
      </p:sp>
      <p:pic>
        <p:nvPicPr>
          <p:cNvPr id="1026" name="Picture 2" descr="C:\Users\leigh\AppData\Local\Microsoft\Windows\Temporary Internet Files\Content.IE5\QQ8JQ6W1\MP90030917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000636"/>
            <a:ext cx="1971676" cy="1298020"/>
          </a:xfrm>
          <a:prstGeom prst="rect">
            <a:avLst/>
          </a:prstGeom>
          <a:noFill/>
        </p:spPr>
      </p:pic>
      <p:pic>
        <p:nvPicPr>
          <p:cNvPr id="1027" name="Picture 3" descr="C:\Users\leigh\AppData\Local\Microsoft\Windows\Temporary Internet Files\Content.IE5\G7ULB504\MP90044249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85728"/>
            <a:ext cx="1785918" cy="1187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Illustrations for Inference and Deductions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4"/>
            <a:ext cx="8229600" cy="281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95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ttp://www.scotland.gov.uk/Resource/Img/178998/0054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349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3962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2656"/>
            <a:ext cx="37734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86046"/>
            <a:ext cx="4670797" cy="172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3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Websites and resource list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some lovely websites available for you to use. Please use the website list if possible at home or at the library. </a:t>
            </a:r>
          </a:p>
          <a:p>
            <a:r>
              <a:rPr lang="en-GB" dirty="0" smtClean="0"/>
              <a:t>Please use the sound sheet available and the tricky words list </a:t>
            </a:r>
          </a:p>
          <a:p>
            <a:r>
              <a:rPr lang="en-GB" dirty="0" smtClean="0"/>
              <a:t>Any </a:t>
            </a:r>
            <a:r>
              <a:rPr lang="en-GB" dirty="0" smtClean="0"/>
              <a:t>questions? </a:t>
            </a:r>
          </a:p>
          <a:p>
            <a:r>
              <a:rPr lang="en-GB" dirty="0" smtClean="0"/>
              <a:t>Thank you for coming.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with your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Crucial age for language development is between 3-7</a:t>
            </a:r>
          </a:p>
          <a:p>
            <a:r>
              <a:rPr lang="en-GB" dirty="0" smtClean="0"/>
              <a:t>Reading is the key to unlock the rest of the curriculum</a:t>
            </a:r>
          </a:p>
          <a:p>
            <a:r>
              <a:rPr lang="en-GB" dirty="0" smtClean="0"/>
              <a:t>First step is enjoying books </a:t>
            </a:r>
            <a:r>
              <a:rPr lang="en-GB" dirty="0" smtClean="0"/>
              <a:t>i.e</a:t>
            </a:r>
            <a:r>
              <a:rPr lang="en-GB" dirty="0" smtClean="0"/>
              <a:t>. You reading to them, listening to stories, hearing stories over and over again, joining in </a:t>
            </a:r>
          </a:p>
          <a:p>
            <a:r>
              <a:rPr lang="en-GB" dirty="0" smtClean="0"/>
              <a:t>Book talk – talking about pictures, what has happened in the story</a:t>
            </a:r>
          </a:p>
          <a:p>
            <a:r>
              <a:rPr lang="en-GB" dirty="0" smtClean="0"/>
              <a:t>Skills of decoding- words carry meaning </a:t>
            </a: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Phonics?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Phonics are the letters and the sounds that we use for reading, writing and spelling</a:t>
            </a:r>
          </a:p>
          <a:p>
            <a:r>
              <a:rPr lang="en-GB" dirty="0" smtClean="0"/>
              <a:t>We break up the learning of letters and sounds into 6 groups or phases</a:t>
            </a:r>
          </a:p>
          <a:p>
            <a:r>
              <a:rPr lang="en-GB" dirty="0" smtClean="0"/>
              <a:t>Nursery- Phase 1 (listening to sounds/ </a:t>
            </a:r>
            <a:r>
              <a:rPr lang="en-GB" dirty="0" smtClean="0"/>
              <a:t>linking </a:t>
            </a:r>
            <a:r>
              <a:rPr lang="en-GB" dirty="0" smtClean="0"/>
              <a:t>initial sounds to words, </a:t>
            </a:r>
            <a:r>
              <a:rPr lang="en-GB" dirty="0" smtClean="0"/>
              <a:t>songs</a:t>
            </a:r>
            <a:r>
              <a:rPr lang="en-GB" dirty="0" smtClean="0"/>
              <a:t>)</a:t>
            </a:r>
          </a:p>
          <a:p>
            <a:r>
              <a:rPr lang="en-GB" dirty="0" smtClean="0"/>
              <a:t>Reception – Phase 2 and 3 (first sounds and blends)</a:t>
            </a:r>
          </a:p>
          <a:p>
            <a:r>
              <a:rPr lang="en-GB" dirty="0" smtClean="0"/>
              <a:t>Year 1- review phase 2/3 and Phase 4 and 5</a:t>
            </a:r>
          </a:p>
          <a:p>
            <a:r>
              <a:rPr lang="en-GB" dirty="0" smtClean="0"/>
              <a:t>Year 2 – up to Phase </a:t>
            </a:r>
            <a:r>
              <a:rPr lang="en-GB" dirty="0" smtClean="0"/>
              <a:t>6</a:t>
            </a:r>
          </a:p>
          <a:p>
            <a:r>
              <a:rPr lang="en-GB" dirty="0" smtClean="0"/>
              <a:t>Plus High Frequency Words, Tricky words and Year group Spelling list 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2 and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Phase 2 and 3 sounds are </a:t>
            </a:r>
            <a:r>
              <a:rPr lang="en-GB" dirty="0" smtClean="0">
                <a:solidFill>
                  <a:srgbClr val="FF0000"/>
                </a:solidFill>
              </a:rPr>
              <a:t>very important.</a:t>
            </a:r>
            <a:r>
              <a:rPr lang="en-GB" dirty="0" smtClean="0"/>
              <a:t> Without knowing these sounds, your child will find it more difficult to read, write and spell. </a:t>
            </a:r>
          </a:p>
          <a:p>
            <a:r>
              <a:rPr lang="en-GB" dirty="0" smtClean="0"/>
              <a:t>When children are confident with Phase 2 and 3 sounds, they make quicker progress throughout all subjects. </a:t>
            </a:r>
          </a:p>
          <a:p>
            <a:r>
              <a:rPr lang="en-GB" dirty="0" smtClean="0"/>
              <a:t>These sounds need to be practised both at home and at school for best results. The children need us to work in a partnership in order for them to learn their letters and sounds.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Learning the Phase 2 and 3 Letters and Sounds. How confident are you?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Practise reading and writing the sounds with your child. </a:t>
            </a:r>
          </a:p>
          <a:p>
            <a:pPr>
              <a:buNone/>
            </a:pPr>
            <a:r>
              <a:rPr lang="en-GB" u="sng" dirty="0" smtClean="0"/>
              <a:t>Some things you could do</a:t>
            </a:r>
          </a:p>
          <a:p>
            <a:pPr marL="514350" indent="-514350">
              <a:buAutoNum type="arabicPeriod"/>
            </a:pPr>
            <a:r>
              <a:rPr lang="en-GB" dirty="0" smtClean="0"/>
              <a:t>Articulation of sounds on </a:t>
            </a:r>
            <a:r>
              <a:rPr lang="en-GB" dirty="0" err="1" smtClean="0"/>
              <a:t>youtube</a:t>
            </a:r>
            <a:r>
              <a:rPr lang="en-GB" dirty="0" smtClean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www.youtube.com/watch?v=BqhXUW_v-1s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fun activities to do at home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u="sng" dirty="0"/>
              <a:t>Timer game </a:t>
            </a:r>
            <a:r>
              <a:rPr lang="en-GB" dirty="0"/>
              <a:t>– who can read the sounds the fastest (you or your child)</a:t>
            </a:r>
          </a:p>
          <a:p>
            <a:r>
              <a:rPr lang="en-GB" u="sng" dirty="0" err="1"/>
              <a:t>Quickwrite</a:t>
            </a:r>
            <a:r>
              <a:rPr lang="en-GB" u="sng" dirty="0"/>
              <a:t> game- </a:t>
            </a:r>
            <a:r>
              <a:rPr lang="en-GB" dirty="0"/>
              <a:t>you say a sound, they write it down as many times as possible. Count who wrote it the most.  </a:t>
            </a:r>
          </a:p>
          <a:p>
            <a:r>
              <a:rPr lang="en-GB" u="sng" dirty="0" smtClean="0"/>
              <a:t>Have </a:t>
            </a:r>
            <a:r>
              <a:rPr lang="en-GB" u="sng" dirty="0" smtClean="0"/>
              <a:t>the phonic sound card at home </a:t>
            </a:r>
            <a:r>
              <a:rPr lang="en-GB" dirty="0" smtClean="0"/>
              <a:t>(up on the wall/ on your child’s desk). Who can point to the sound you say the quickest? Another variation is they need to find an object in your house with that particular sound </a:t>
            </a:r>
            <a:r>
              <a:rPr lang="en-GB" dirty="0" err="1" smtClean="0"/>
              <a:t>eg</a:t>
            </a:r>
            <a:r>
              <a:rPr lang="en-GB" dirty="0" smtClean="0"/>
              <a:t>. C- cup </a:t>
            </a:r>
          </a:p>
          <a:p>
            <a:r>
              <a:rPr lang="en-GB" u="sng" dirty="0" smtClean="0"/>
              <a:t>Robot talk </a:t>
            </a:r>
            <a:r>
              <a:rPr lang="en-GB" dirty="0" smtClean="0"/>
              <a:t>– you say an instruction using robot talking </a:t>
            </a:r>
            <a:r>
              <a:rPr lang="en-GB" dirty="0" err="1" smtClean="0"/>
              <a:t>eg</a:t>
            </a:r>
            <a:r>
              <a:rPr lang="en-GB" dirty="0" smtClean="0"/>
              <a:t>. Put the m-</a:t>
            </a:r>
            <a:r>
              <a:rPr lang="en-GB" dirty="0" err="1" smtClean="0"/>
              <a:t>i</a:t>
            </a:r>
            <a:r>
              <a:rPr lang="en-GB" dirty="0" smtClean="0"/>
              <a:t>-l-k in the j-u-g </a:t>
            </a:r>
          </a:p>
          <a:p>
            <a:r>
              <a:rPr lang="en-GB" u="sng" dirty="0" smtClean="0"/>
              <a:t>Spot the Difference</a:t>
            </a:r>
            <a:r>
              <a:rPr lang="en-GB" dirty="0" smtClean="0"/>
              <a:t>: </a:t>
            </a:r>
            <a:r>
              <a:rPr lang="en-GB" dirty="0" smtClean="0"/>
              <a:t>jug </a:t>
            </a:r>
            <a:r>
              <a:rPr lang="en-GB" dirty="0" smtClean="0"/>
              <a:t>jam jet rat . Circle all the words that start with j, end in t etc. </a:t>
            </a:r>
          </a:p>
          <a:p>
            <a:r>
              <a:rPr lang="en-GB" u="sng" dirty="0" smtClean="0"/>
              <a:t>Focus on a sound </a:t>
            </a:r>
            <a:r>
              <a:rPr lang="en-GB" u="sng" dirty="0" smtClean="0"/>
              <a:t>: silly sentences </a:t>
            </a:r>
          </a:p>
          <a:p>
            <a:pPr marL="0" indent="0">
              <a:buNone/>
            </a:pPr>
            <a:r>
              <a:rPr lang="en-GB" dirty="0" err="1" smtClean="0"/>
              <a:t>eg</a:t>
            </a:r>
            <a:r>
              <a:rPr lang="en-GB" dirty="0" smtClean="0"/>
              <a:t>. S. Practise writing it a few time. Say a silly sentence with that sound. </a:t>
            </a:r>
            <a:r>
              <a:rPr lang="en-GB" dirty="0" err="1" smtClean="0"/>
              <a:t>Eg</a:t>
            </a:r>
            <a:r>
              <a:rPr lang="en-GB" dirty="0" smtClean="0"/>
              <a:t>. Silly snakes sip soup. Write it down/ help them write it, then they can draw a funny picture to match it.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Buried Treasure :Make </a:t>
            </a:r>
            <a:r>
              <a:rPr lang="en-GB" dirty="0" smtClean="0"/>
              <a:t>little cards with made up words and real words </a:t>
            </a:r>
            <a:r>
              <a:rPr lang="en-GB" dirty="0" err="1" smtClean="0"/>
              <a:t>eg</a:t>
            </a:r>
            <a:r>
              <a:rPr lang="en-GB" dirty="0" smtClean="0"/>
              <a:t>. Fox     </a:t>
            </a:r>
            <a:r>
              <a:rPr lang="en-GB" dirty="0" err="1" smtClean="0"/>
              <a:t>fip</a:t>
            </a:r>
            <a:r>
              <a:rPr lang="en-GB" dirty="0" smtClean="0"/>
              <a:t> . Tell the child one word is real one word is not. The made up word is treasure, the other is rubbish. </a:t>
            </a:r>
            <a:endParaRPr lang="en-GB" dirty="0" smtClean="0"/>
          </a:p>
          <a:p>
            <a:r>
              <a:rPr lang="en-GB" dirty="0"/>
              <a:t>Tic tac toe sounds</a:t>
            </a:r>
          </a:p>
          <a:p>
            <a:r>
              <a:rPr lang="en-GB" dirty="0"/>
              <a:t>Hangman</a:t>
            </a:r>
          </a:p>
          <a:p>
            <a:r>
              <a:rPr lang="en-GB" dirty="0"/>
              <a:t>I spy with my little eye ....</a:t>
            </a:r>
          </a:p>
          <a:p>
            <a:r>
              <a:rPr lang="en-GB" dirty="0"/>
              <a:t>Bingo </a:t>
            </a:r>
          </a:p>
          <a:p>
            <a:r>
              <a:rPr lang="en-GB" dirty="0"/>
              <a:t>Use the website list – TONS OF GAMES 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sound buttons?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teach children how to count the sounds in a word. They must know how many sounds in a word. </a:t>
            </a:r>
          </a:p>
          <a:p>
            <a:r>
              <a:rPr lang="en-GB" dirty="0" smtClean="0"/>
              <a:t>How many sounds can you hear?</a:t>
            </a:r>
          </a:p>
          <a:p>
            <a:pPr>
              <a:buNone/>
            </a:pPr>
            <a:r>
              <a:rPr lang="en-GB" dirty="0" smtClean="0"/>
              <a:t>bear              chairs           clap       fight    </a:t>
            </a:r>
          </a:p>
          <a:p>
            <a:r>
              <a:rPr lang="en-GB" dirty="0" smtClean="0"/>
              <a:t>The children use this to spell and to read. They must know if it is 1 letter 1 sound , 2 letters 1 sound or 3 letters 1 sound:</a:t>
            </a:r>
          </a:p>
          <a:p>
            <a:pPr>
              <a:buNone/>
            </a:pPr>
            <a:r>
              <a:rPr lang="en-GB" dirty="0" smtClean="0"/>
              <a:t>c – 1 sound      </a:t>
            </a:r>
            <a:r>
              <a:rPr lang="en-GB" dirty="0" err="1" smtClean="0"/>
              <a:t>ai</a:t>
            </a:r>
            <a:r>
              <a:rPr lang="en-GB" dirty="0" smtClean="0"/>
              <a:t>- 2 letters 1 sound     </a:t>
            </a:r>
            <a:r>
              <a:rPr lang="en-GB" dirty="0" err="1" smtClean="0"/>
              <a:t>igh</a:t>
            </a:r>
            <a:r>
              <a:rPr lang="en-GB" dirty="0" smtClean="0"/>
              <a:t>- 3 letters 1 sound 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tricky words?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words that are not easy to sound out. The children need to learn these sounds through repetition and </a:t>
            </a:r>
            <a:r>
              <a:rPr lang="en-GB" dirty="0" smtClean="0"/>
              <a:t>practise</a:t>
            </a:r>
            <a:r>
              <a:rPr lang="en-GB" dirty="0" smtClean="0"/>
              <a:t>. The  more you </a:t>
            </a:r>
            <a:r>
              <a:rPr lang="en-GB" dirty="0" smtClean="0"/>
              <a:t>practise</a:t>
            </a:r>
            <a:r>
              <a:rPr lang="en-GB" dirty="0" smtClean="0"/>
              <a:t>, the easier it will become. </a:t>
            </a:r>
          </a:p>
          <a:p>
            <a:r>
              <a:rPr lang="en-GB" dirty="0" smtClean="0"/>
              <a:t>Please put these up around the house. You can play lots of games with </a:t>
            </a:r>
            <a:r>
              <a:rPr lang="en-GB" dirty="0" smtClean="0"/>
              <a:t>these</a:t>
            </a:r>
            <a:r>
              <a:rPr lang="en-GB" dirty="0" smtClean="0"/>
              <a:t>. </a:t>
            </a:r>
            <a:endParaRPr lang="en-GB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762</Words>
  <Application>Microsoft Office PowerPoint</Application>
  <PresentationFormat>On-screen Show (4:3)</PresentationFormat>
  <Paragraphs>68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Letters and Sounds Reception Workshop 5th November 2015</vt:lpstr>
      <vt:lpstr>Reading with your child</vt:lpstr>
      <vt:lpstr>What is Phonics? </vt:lpstr>
      <vt:lpstr>Phase 2 and 3</vt:lpstr>
      <vt:lpstr>Learning the Phase 2 and 3 Letters and Sounds. How confident are you? </vt:lpstr>
      <vt:lpstr>Other fun activities to do at home </vt:lpstr>
      <vt:lpstr>More activities </vt:lpstr>
      <vt:lpstr>What are sound buttons? </vt:lpstr>
      <vt:lpstr>What are tricky words?</vt:lpstr>
      <vt:lpstr>Illustrations for Inference and Deductions</vt:lpstr>
      <vt:lpstr>PowerPoint Presentation</vt:lpstr>
      <vt:lpstr>Websites and resource list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Teacher</dc:creator>
  <cp:lastModifiedBy>Home</cp:lastModifiedBy>
  <cp:revision>14</cp:revision>
  <dcterms:created xsi:type="dcterms:W3CDTF">2011-12-10T09:23:36Z</dcterms:created>
  <dcterms:modified xsi:type="dcterms:W3CDTF">2015-10-27T20:45:37Z</dcterms:modified>
</cp:coreProperties>
</file>